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6" r:id="rId4"/>
    <p:sldId id="260" r:id="rId5"/>
    <p:sldId id="259" r:id="rId6"/>
    <p:sldId id="263" r:id="rId7"/>
    <p:sldId id="265" r:id="rId8"/>
    <p:sldId id="262" r:id="rId9"/>
    <p:sldId id="264" r:id="rId10"/>
    <p:sldId id="261" r:id="rId11"/>
    <p:sldId id="258" r:id="rId12"/>
  </p:sldIdLst>
  <p:sldSz cx="9144000" cy="6858000" type="screen4x3"/>
  <p:notesSz cx="9144000" cy="6858000"/>
  <p:defaultTextStyle>
    <a:defPPr>
      <a:defRPr lang="en-US"/>
    </a:defPPr>
    <a:lvl1pPr marL="0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Untitled Section" id="{4F8EA2AA-3AC6-184D-BB71-7F0F57CB581C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A0D15"/>
    <a:srgbClr val="5A5A59"/>
    <a:srgbClr val="D63E2E"/>
    <a:srgbClr val="474746"/>
    <a:srgbClr val="2A2A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0" autoAdjust="0"/>
  </p:normalViewPr>
  <p:slideViewPr>
    <p:cSldViewPr snapToGrid="0" snapToObjects="1">
      <p:cViewPr varScale="1">
        <p:scale>
          <a:sx n="73" d="100"/>
          <a:sy n="73" d="100"/>
        </p:scale>
        <p:origin x="-10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3272" y="-11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B9F73E-6514-484D-AED0-E616D39F262A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D9CD6-88E5-CD48-85EC-E5CD2CA04F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845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AC145B-F161-7D41-B934-884A276EBA70}" type="datetimeFigureOut">
              <a:rPr lang="en-US" smtClean="0"/>
              <a:pPr/>
              <a:t>9/2/2014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JJHJJJGJJ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E7AD0-AAFD-B44E-AB2D-AFC78171623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9135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638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61828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54664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E7AD0-AAFD-B44E-AB2D-AFC78171623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550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 userDrawn="1"/>
        </p:nvSpPr>
        <p:spPr>
          <a:xfrm>
            <a:off x="685800" y="3966462"/>
            <a:ext cx="7772400" cy="1470025"/>
          </a:xfrm>
          <a:prstGeom prst="rect">
            <a:avLst/>
          </a:prstGeom>
        </p:spPr>
        <p:txBody>
          <a:bodyPr vert="horz" lIns="87276" tIns="43638" rIns="87276" bIns="43638" rtlCol="0" anchor="ctr">
            <a:normAutofit/>
          </a:bodyPr>
          <a:lstStyle>
            <a:lvl1pPr algn="ctr" defTabSz="497754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b="1" dirty="0">
              <a:solidFill>
                <a:srgbClr val="2A2A28"/>
              </a:solidFill>
              <a:latin typeface="Myriad Pro"/>
              <a:cs typeface="Myriad Pro"/>
            </a:endParaRPr>
          </a:p>
        </p:txBody>
      </p:sp>
      <p:pic>
        <p:nvPicPr>
          <p:cNvPr id="3" name="Picture 2" descr="RNP_FORUM_TELES-SAÚDE_2014_Apresentação-pptx_4;3px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2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23143" y="4273427"/>
            <a:ext cx="6649195" cy="1360371"/>
          </a:xfrm>
          <a:prstGeom prst="rect">
            <a:avLst/>
          </a:prstGeom>
          <a:noFill/>
        </p:spPr>
        <p:txBody>
          <a:bodyPr lIns="80165" tIns="40083" rIns="80165" bIns="40083" anchor="ctr" anchorCtr="0">
            <a:normAutofit/>
          </a:bodyPr>
          <a:lstStyle>
            <a:lvl1pPr marL="0" indent="0" algn="ctr">
              <a:buNone/>
              <a:defRPr sz="3500" b="1" i="0" strike="noStrike" cap="none" normalizeH="0" baseline="0">
                <a:solidFill>
                  <a:srgbClr val="2A2A28"/>
                </a:solidFill>
                <a:latin typeface="Arial"/>
                <a:cs typeface="Arial Bold"/>
              </a:defRPr>
            </a:lvl1pPr>
            <a:lvl2pPr marL="4008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16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248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330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0413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049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0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066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  <a:t>Lorem ipsum dolor sit amet, </a:t>
            </a:r>
            <a:b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</a:br>
            <a:r>
              <a:rPr lang="ro-RO" sz="3500" b="1" dirty="0" smtClean="0">
                <a:solidFill>
                  <a:srgbClr val="2A2A28"/>
                </a:solidFill>
                <a:latin typeface="Myriad Pro"/>
                <a:cs typeface="Myriad Pro"/>
              </a:rPr>
              <a:t>consectetuer adipiscing elit.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16101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NP_FORUM_TELES-SAÚDE_2014_Apresentação-pptx_4;3px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" y="0"/>
            <a:ext cx="9142334" cy="6858000"/>
          </a:xfrm>
          <a:prstGeom prst="rect">
            <a:avLst/>
          </a:prstGeom>
        </p:spPr>
      </p:pic>
      <p:sp>
        <p:nvSpPr>
          <p:cNvPr id="12" name="Espaço Reservado para Texto 11"/>
          <p:cNvSpPr>
            <a:spLocks noGrp="1"/>
          </p:cNvSpPr>
          <p:nvPr>
            <p:ph type="body" sz="quarter" idx="21" hasCustomPrompt="1"/>
          </p:nvPr>
        </p:nvSpPr>
        <p:spPr>
          <a:xfrm>
            <a:off x="1254036" y="3598640"/>
            <a:ext cx="7480343" cy="1925997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Font typeface="Arial" pitchFamily="34" charset="0"/>
              <a:buChar char="•"/>
              <a:defRPr sz="1500">
                <a:latin typeface="Arial"/>
                <a:cs typeface="Arial"/>
              </a:defRPr>
            </a:lvl1pPr>
          </a:lstStyle>
          <a:p>
            <a:pPr lvl="0"/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consectetuer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, </a:t>
            </a:r>
            <a:r>
              <a:rPr lang="pt-BR" dirty="0" err="1" smtClean="0"/>
              <a:t>sed</a:t>
            </a:r>
            <a:r>
              <a:rPr lang="pt-BR" dirty="0" smtClean="0"/>
              <a:t> </a:t>
            </a:r>
            <a:r>
              <a:rPr lang="pt-BR" dirty="0" err="1" smtClean="0"/>
              <a:t>diam</a:t>
            </a:r>
            <a:r>
              <a:rPr lang="pt-BR" dirty="0" smtClean="0"/>
              <a:t> </a:t>
            </a:r>
            <a:r>
              <a:rPr lang="pt-BR" dirty="0" err="1" smtClean="0"/>
              <a:t>nonummy</a:t>
            </a:r>
            <a:r>
              <a:rPr lang="pt-BR" dirty="0" smtClean="0"/>
              <a:t> </a:t>
            </a:r>
            <a:r>
              <a:rPr lang="pt-BR" dirty="0" err="1" smtClean="0"/>
              <a:t>nibh</a:t>
            </a:r>
            <a:r>
              <a:rPr lang="pt-BR" dirty="0" smtClean="0"/>
              <a:t> </a:t>
            </a:r>
            <a:r>
              <a:rPr lang="pt-BR" dirty="0" err="1" smtClean="0"/>
              <a:t>euismod</a:t>
            </a:r>
            <a:r>
              <a:rPr lang="pt-BR" dirty="0" smtClean="0"/>
              <a:t> </a:t>
            </a:r>
            <a:r>
              <a:rPr lang="pt-BR" dirty="0" err="1" smtClean="0"/>
              <a:t>tincidunt</a:t>
            </a:r>
            <a:r>
              <a:rPr lang="pt-BR" dirty="0" smtClean="0"/>
              <a:t> ut </a:t>
            </a:r>
            <a:r>
              <a:rPr lang="pt-BR" dirty="0" err="1" smtClean="0"/>
              <a:t>laoreet</a:t>
            </a:r>
            <a:r>
              <a:rPr lang="pt-BR" dirty="0" smtClean="0"/>
              <a:t> </a:t>
            </a:r>
            <a:r>
              <a:rPr lang="pt-BR" dirty="0" err="1" smtClean="0"/>
              <a:t>dolore</a:t>
            </a:r>
            <a:r>
              <a:rPr lang="pt-BR" dirty="0" smtClean="0"/>
              <a:t> magna </a:t>
            </a:r>
            <a:r>
              <a:rPr lang="pt-BR" dirty="0" err="1" smtClean="0"/>
              <a:t>aliquam</a:t>
            </a:r>
            <a:r>
              <a:rPr lang="pt-BR" dirty="0" smtClean="0"/>
              <a:t> </a:t>
            </a:r>
            <a:r>
              <a:rPr lang="pt-BR" dirty="0" err="1" smtClean="0"/>
              <a:t>erat</a:t>
            </a:r>
            <a:r>
              <a:rPr lang="pt-BR" dirty="0" smtClean="0"/>
              <a:t> </a:t>
            </a:r>
            <a:r>
              <a:rPr lang="pt-BR" dirty="0" err="1" smtClean="0"/>
              <a:t>volutpat</a:t>
            </a:r>
            <a:r>
              <a:rPr lang="pt-BR" dirty="0" smtClean="0"/>
              <a:t>. Ut </a:t>
            </a:r>
            <a:r>
              <a:rPr lang="pt-BR" dirty="0" err="1" smtClean="0"/>
              <a:t>wisi</a:t>
            </a:r>
            <a:r>
              <a:rPr lang="pt-BR" dirty="0" smtClean="0"/>
              <a:t> </a:t>
            </a:r>
            <a:r>
              <a:rPr lang="pt-BR" dirty="0" err="1" smtClean="0"/>
              <a:t>enim</a:t>
            </a:r>
            <a:r>
              <a:rPr lang="pt-BR" dirty="0" smtClean="0"/>
              <a:t> ad </a:t>
            </a:r>
            <a:r>
              <a:rPr lang="pt-BR" dirty="0" err="1" smtClean="0"/>
              <a:t>minim</a:t>
            </a:r>
            <a:r>
              <a:rPr lang="pt-BR" dirty="0" smtClean="0"/>
              <a:t> </a:t>
            </a:r>
            <a:r>
              <a:rPr lang="pt-BR" dirty="0" err="1" smtClean="0"/>
              <a:t>veniam</a:t>
            </a:r>
            <a:r>
              <a:rPr lang="pt-BR" dirty="0" smtClean="0"/>
              <a:t>.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22" hasCustomPrompt="1"/>
          </p:nvPr>
        </p:nvSpPr>
        <p:spPr>
          <a:xfrm>
            <a:off x="1253519" y="557107"/>
            <a:ext cx="7480343" cy="618821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None/>
              <a:defRPr sz="2500" b="1" i="1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Loren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6" name="Espaço Reservado para Texto 13"/>
          <p:cNvSpPr>
            <a:spLocks noGrp="1"/>
          </p:cNvSpPr>
          <p:nvPr>
            <p:ph type="body" sz="quarter" idx="23" hasCustomPrompt="1"/>
          </p:nvPr>
        </p:nvSpPr>
        <p:spPr>
          <a:xfrm>
            <a:off x="1254036" y="3118057"/>
            <a:ext cx="7480343" cy="480585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None/>
              <a:defRPr sz="2500" b="1" i="1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Loren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21" name="Espaço Reservado para Texto 11"/>
          <p:cNvSpPr>
            <a:spLocks noGrp="1"/>
          </p:cNvSpPr>
          <p:nvPr>
            <p:ph type="body" sz="quarter" idx="24" hasCustomPrompt="1"/>
          </p:nvPr>
        </p:nvSpPr>
        <p:spPr>
          <a:xfrm>
            <a:off x="1254036" y="1175927"/>
            <a:ext cx="7480343" cy="1658359"/>
          </a:xfrm>
          <a:prstGeom prst="rect">
            <a:avLst/>
          </a:prstGeom>
        </p:spPr>
        <p:txBody>
          <a:bodyPr lIns="80165" tIns="40083" rIns="80165" bIns="40083"/>
          <a:lstStyle>
            <a:lvl1pPr>
              <a:buFont typeface="Arial" pitchFamily="34" charset="0"/>
              <a:buChar char="•"/>
              <a:defRPr sz="1500">
                <a:latin typeface="Arial"/>
                <a:cs typeface="Arial"/>
              </a:defRPr>
            </a:lvl1pPr>
          </a:lstStyle>
          <a:p>
            <a:pPr lvl="0"/>
            <a:r>
              <a:rPr lang="pt-BR" dirty="0" err="1" smtClean="0"/>
              <a:t>Lorem</a:t>
            </a:r>
            <a:r>
              <a:rPr lang="pt-BR" dirty="0" smtClean="0"/>
              <a:t> </a:t>
            </a:r>
            <a:r>
              <a:rPr lang="pt-BR" dirty="0" err="1" smtClean="0"/>
              <a:t>ipsum</a:t>
            </a:r>
            <a:r>
              <a:rPr lang="pt-BR" dirty="0" smtClean="0"/>
              <a:t> </a:t>
            </a:r>
            <a:r>
              <a:rPr lang="pt-BR" dirty="0" err="1" smtClean="0"/>
              <a:t>dolor</a:t>
            </a:r>
            <a:r>
              <a:rPr lang="pt-BR" dirty="0" smtClean="0"/>
              <a:t> </a:t>
            </a:r>
            <a:r>
              <a:rPr lang="pt-BR" dirty="0" err="1" smtClean="0"/>
              <a:t>sit</a:t>
            </a:r>
            <a:r>
              <a:rPr lang="pt-BR" dirty="0" smtClean="0"/>
              <a:t> </a:t>
            </a:r>
            <a:r>
              <a:rPr lang="pt-BR" dirty="0" err="1" smtClean="0"/>
              <a:t>amet</a:t>
            </a:r>
            <a:r>
              <a:rPr lang="pt-BR" dirty="0" smtClean="0"/>
              <a:t>, </a:t>
            </a:r>
            <a:r>
              <a:rPr lang="pt-BR" dirty="0" err="1" smtClean="0"/>
              <a:t>consectetuer</a:t>
            </a:r>
            <a:r>
              <a:rPr lang="pt-BR" dirty="0" smtClean="0"/>
              <a:t> </a:t>
            </a:r>
            <a:r>
              <a:rPr lang="pt-BR" dirty="0" err="1" smtClean="0"/>
              <a:t>adipiscing</a:t>
            </a:r>
            <a:r>
              <a:rPr lang="pt-BR" dirty="0" smtClean="0"/>
              <a:t> </a:t>
            </a:r>
            <a:r>
              <a:rPr lang="pt-BR" dirty="0" err="1" smtClean="0"/>
              <a:t>elit</a:t>
            </a:r>
            <a:r>
              <a:rPr lang="pt-BR" dirty="0" smtClean="0"/>
              <a:t>, </a:t>
            </a:r>
            <a:r>
              <a:rPr lang="pt-BR" dirty="0" err="1" smtClean="0"/>
              <a:t>sed</a:t>
            </a:r>
            <a:r>
              <a:rPr lang="pt-BR" dirty="0" smtClean="0"/>
              <a:t> </a:t>
            </a:r>
            <a:r>
              <a:rPr lang="pt-BR" dirty="0" err="1" smtClean="0"/>
              <a:t>diam</a:t>
            </a:r>
            <a:r>
              <a:rPr lang="pt-BR" dirty="0" smtClean="0"/>
              <a:t> </a:t>
            </a:r>
            <a:r>
              <a:rPr lang="pt-BR" dirty="0" err="1" smtClean="0"/>
              <a:t>nonummy</a:t>
            </a:r>
            <a:r>
              <a:rPr lang="pt-BR" dirty="0" smtClean="0"/>
              <a:t> </a:t>
            </a:r>
            <a:r>
              <a:rPr lang="pt-BR" dirty="0" err="1" smtClean="0"/>
              <a:t>nibh</a:t>
            </a:r>
            <a:r>
              <a:rPr lang="pt-BR" dirty="0" smtClean="0"/>
              <a:t> </a:t>
            </a:r>
            <a:r>
              <a:rPr lang="pt-BR" dirty="0" err="1" smtClean="0"/>
              <a:t>euismod</a:t>
            </a:r>
            <a:r>
              <a:rPr lang="pt-BR" dirty="0" smtClean="0"/>
              <a:t> </a:t>
            </a:r>
            <a:r>
              <a:rPr lang="pt-BR" dirty="0" err="1" smtClean="0"/>
              <a:t>tincidunt</a:t>
            </a:r>
            <a:r>
              <a:rPr lang="pt-BR" dirty="0" smtClean="0"/>
              <a:t> ut </a:t>
            </a:r>
            <a:r>
              <a:rPr lang="pt-BR" dirty="0" err="1" smtClean="0"/>
              <a:t>laoreet</a:t>
            </a:r>
            <a:r>
              <a:rPr lang="pt-BR" dirty="0" smtClean="0"/>
              <a:t> </a:t>
            </a:r>
            <a:r>
              <a:rPr lang="pt-BR" dirty="0" err="1" smtClean="0"/>
              <a:t>dolore</a:t>
            </a:r>
            <a:r>
              <a:rPr lang="pt-BR" dirty="0" smtClean="0"/>
              <a:t> magna </a:t>
            </a:r>
            <a:r>
              <a:rPr lang="pt-BR" dirty="0" err="1" smtClean="0"/>
              <a:t>aliquam</a:t>
            </a:r>
            <a:r>
              <a:rPr lang="pt-BR" dirty="0" smtClean="0"/>
              <a:t> </a:t>
            </a:r>
            <a:r>
              <a:rPr lang="pt-BR" dirty="0" err="1" smtClean="0"/>
              <a:t>erat</a:t>
            </a:r>
            <a:r>
              <a:rPr lang="pt-BR" dirty="0" smtClean="0"/>
              <a:t> </a:t>
            </a:r>
            <a:r>
              <a:rPr lang="pt-BR" dirty="0" err="1" smtClean="0"/>
              <a:t>volutpat</a:t>
            </a:r>
            <a:r>
              <a:rPr lang="pt-BR" dirty="0" smtClean="0"/>
              <a:t>. Ut </a:t>
            </a:r>
            <a:r>
              <a:rPr lang="pt-BR" dirty="0" err="1" smtClean="0"/>
              <a:t>wisi</a:t>
            </a:r>
            <a:r>
              <a:rPr lang="pt-BR" dirty="0" smtClean="0"/>
              <a:t> </a:t>
            </a:r>
            <a:r>
              <a:rPr lang="pt-BR" dirty="0" err="1" smtClean="0"/>
              <a:t>enim</a:t>
            </a:r>
            <a:r>
              <a:rPr lang="pt-BR" dirty="0" smtClean="0"/>
              <a:t> ad </a:t>
            </a:r>
            <a:r>
              <a:rPr lang="pt-BR" dirty="0" err="1" smtClean="0"/>
              <a:t>minim</a:t>
            </a:r>
            <a:r>
              <a:rPr lang="pt-BR" dirty="0" smtClean="0"/>
              <a:t> </a:t>
            </a:r>
            <a:r>
              <a:rPr lang="pt-BR" dirty="0" err="1" smtClean="0"/>
              <a:t>veniam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521150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NP_FORUM_TELES-SAÚDE_2014_Apresentação-pptx_4;3px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334" cy="6858000"/>
          </a:xfrm>
          <a:prstGeom prst="rect">
            <a:avLst/>
          </a:prstGeom>
        </p:spPr>
      </p:pic>
      <p:sp>
        <p:nvSpPr>
          <p:cNvPr id="17" name="Espaço Reservado para Texto 15"/>
          <p:cNvSpPr>
            <a:spLocks noGrp="1"/>
          </p:cNvSpPr>
          <p:nvPr>
            <p:ph type="body" sz="quarter" idx="20" hasCustomPrompt="1"/>
          </p:nvPr>
        </p:nvSpPr>
        <p:spPr>
          <a:xfrm>
            <a:off x="458155" y="3216485"/>
            <a:ext cx="8228649" cy="490651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1" i="0" baseline="0">
                <a:solidFill>
                  <a:srgbClr val="6A0D15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ALBERTVON GUSTFESON</a:t>
            </a:r>
            <a:endParaRPr lang="pt-BR" dirty="0"/>
          </a:p>
        </p:txBody>
      </p:sp>
      <p:sp>
        <p:nvSpPr>
          <p:cNvPr id="20" name="Espaço Reservado para Texto 18"/>
          <p:cNvSpPr>
            <a:spLocks noGrp="1"/>
          </p:cNvSpPr>
          <p:nvPr>
            <p:ph type="body" sz="quarter" idx="21" hasCustomPrompt="1"/>
          </p:nvPr>
        </p:nvSpPr>
        <p:spPr>
          <a:xfrm>
            <a:off x="458155" y="3796035"/>
            <a:ext cx="8228649" cy="452280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300" b="0" i="0" baseline="0">
                <a:solidFill>
                  <a:srgbClr val="5A5A59"/>
                </a:solidFill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Tel.: + 55.21.2274-2238 / Email: albert@rnp.com</a:t>
            </a:r>
            <a:endParaRPr lang="pt-BR" dirty="0"/>
          </a:p>
        </p:txBody>
      </p:sp>
      <p:sp>
        <p:nvSpPr>
          <p:cNvPr id="22" name="Espaço Reservado para Texto 21"/>
          <p:cNvSpPr>
            <a:spLocks noGrp="1"/>
          </p:cNvSpPr>
          <p:nvPr>
            <p:ph type="body" sz="quarter" idx="22" hasCustomPrompt="1"/>
          </p:nvPr>
        </p:nvSpPr>
        <p:spPr>
          <a:xfrm>
            <a:off x="458155" y="4322798"/>
            <a:ext cx="8228649" cy="1011201"/>
          </a:xfrm>
          <a:prstGeom prst="rect">
            <a:avLst/>
          </a:prstGeom>
        </p:spPr>
        <p:txBody>
          <a:bodyPr lIns="80165" tIns="40083" rIns="80165" bIns="40083"/>
          <a:lstStyle>
            <a:lvl1pPr algn="ctr">
              <a:buNone/>
              <a:defRPr sz="2000" baseline="0">
                <a:latin typeface="Myriad Pro" pitchFamily="34" charset="0"/>
              </a:defRPr>
            </a:lvl1pPr>
          </a:lstStyle>
          <a:p>
            <a:pPr lvl="0"/>
            <a:r>
              <a:rPr lang="pt-BR" dirty="0" smtClean="0"/>
              <a:t>Rua </a:t>
            </a:r>
            <a:r>
              <a:rPr lang="pt-BR" dirty="0" err="1" smtClean="0"/>
              <a:t>Saubara</a:t>
            </a:r>
            <a:r>
              <a:rPr lang="pt-BR" dirty="0" smtClean="0"/>
              <a:t>, 232 / Centro / </a:t>
            </a:r>
            <a:r>
              <a:rPr lang="pt-BR" dirty="0" err="1" smtClean="0"/>
              <a:t>Sl</a:t>
            </a:r>
            <a:r>
              <a:rPr lang="pt-BR" dirty="0" smtClean="0"/>
              <a:t> 392 / Rio de Janeiro / </a:t>
            </a:r>
            <a:r>
              <a:rPr lang="pt-BR" dirty="0" err="1" smtClean="0"/>
              <a:t>Cep</a:t>
            </a:r>
            <a:r>
              <a:rPr lang="pt-BR" dirty="0" smtClean="0"/>
              <a:t>: 22452.040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329846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9013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436381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7285" indent="-327285" algn="l" defTabSz="43638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9119" indent="-272738" algn="l" defTabSz="436381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951" indent="-218190" algn="l" defTabSz="436381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32" indent="-218190" algn="l" defTabSz="436381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3712" indent="-218190" algn="l" defTabSz="436381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3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7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54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35" indent="-218190" algn="l" defTabSz="436381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1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2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3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64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45" algn="l" defTabSz="43638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Painel: A nuvem que precisamos</a:t>
            </a:r>
          </a:p>
        </p:txBody>
      </p:sp>
    </p:spTree>
    <p:extLst>
      <p:ext uri="{BB962C8B-B14F-4D97-AF65-F5344CB8AC3E}">
        <p14:creationId xmlns="" xmlns:p14="http://schemas.microsoft.com/office/powerpoint/2010/main" val="169991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Onde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Em todo o lugar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Espaço Reservado para Texto 43"/>
          <p:cNvSpPr>
            <a:spLocks noGrp="1"/>
          </p:cNvSpPr>
          <p:nvPr>
            <p:ph type="body" sz="quarter" idx="20"/>
          </p:nvPr>
        </p:nvSpPr>
        <p:spPr>
          <a:xfrm>
            <a:off x="458155" y="3737185"/>
            <a:ext cx="8228649" cy="490651"/>
          </a:xfrm>
        </p:spPr>
        <p:txBody>
          <a:bodyPr/>
          <a:lstStyle/>
          <a:p>
            <a:r>
              <a:rPr lang="pt-BR" smtClean="0"/>
              <a:t>Agradecemos a todos pelo debate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959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254036" y="2403566"/>
            <a:ext cx="7480343" cy="3344091"/>
          </a:xfrm>
        </p:spPr>
        <p:txBody>
          <a:bodyPr/>
          <a:lstStyle/>
          <a:p>
            <a:r>
              <a:rPr lang="pt-BR" sz="2800" smtClean="0"/>
              <a:t>O que deve ser oferecido? O que priorizar? Quais desafios enfrentar? </a:t>
            </a:r>
          </a:p>
          <a:p>
            <a:endParaRPr lang="pt-BR" sz="2000" smtClean="0"/>
          </a:p>
          <a:p>
            <a:r>
              <a:rPr lang="pt-BR" sz="2000" smtClean="0"/>
              <a:t>A proposta desta sessão é trazer um debate sobre necessidades, dificuldades e alternativas do uso de </a:t>
            </a:r>
            <a:r>
              <a:rPr lang="pt-BR" sz="2000" i="1" smtClean="0"/>
              <a:t>cloud computing </a:t>
            </a:r>
            <a:r>
              <a:rPr lang="pt-BR" sz="2000" smtClean="0"/>
              <a:t>na esfera das universidades federais, institutos federais, unidades de pesquisa e hospitais universitários.</a:t>
            </a:r>
          </a:p>
          <a:p>
            <a:endParaRPr lang="pt-BR" dirty="0"/>
          </a:p>
        </p:txBody>
      </p:sp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254036" y="1453244"/>
            <a:ext cx="7480343" cy="832755"/>
          </a:xfrm>
        </p:spPr>
        <p:txBody>
          <a:bodyPr/>
          <a:lstStyle/>
          <a:p>
            <a:r>
              <a:rPr lang="pt-BR" sz="3200" smtClean="0"/>
              <a:t>A nuvem que precisamos</a:t>
            </a:r>
            <a:endParaRPr lang="pt-BR" sz="32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1103965"/>
            <a:ext cx="692541" cy="7150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254037" y="2403566"/>
            <a:ext cx="6884124" cy="359228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pt-BR" sz="4500" b="1" smtClean="0"/>
              <a:t>5W2H:</a:t>
            </a:r>
          </a:p>
          <a:p>
            <a:pPr lvl="1"/>
            <a:endParaRPr lang="pt-BR" sz="3900" smtClean="0"/>
          </a:p>
          <a:p>
            <a:pPr lvl="1"/>
            <a:r>
              <a:rPr lang="pt-BR" sz="3900" smtClean="0"/>
              <a:t>What: </a:t>
            </a:r>
            <a:r>
              <a:rPr lang="pt-BR" sz="3900" smtClean="0"/>
              <a:t>O que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Why:  Por </a:t>
            </a:r>
            <a:r>
              <a:rPr lang="pt-BR" sz="3900" smtClean="0"/>
              <a:t>que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Where: Onde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When: Quando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Who: Por </a:t>
            </a:r>
            <a:r>
              <a:rPr lang="pt-BR" sz="3900" smtClean="0"/>
              <a:t>quem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How: Como </a:t>
            </a:r>
            <a:r>
              <a:rPr lang="pt-BR" sz="3900" smtClean="0"/>
              <a:t>será </a:t>
            </a:r>
            <a:r>
              <a:rPr lang="pt-BR" sz="3900" smtClean="0"/>
              <a:t>feito;</a:t>
            </a:r>
            <a:endParaRPr lang="pt-BR" sz="3900" smtClean="0"/>
          </a:p>
          <a:p>
            <a:pPr lvl="1"/>
            <a:r>
              <a:rPr lang="pt-BR" sz="3900" smtClean="0"/>
              <a:t>How </a:t>
            </a:r>
            <a:r>
              <a:rPr lang="pt-BR" sz="3900" smtClean="0"/>
              <a:t>much: Quanto </a:t>
            </a:r>
            <a:r>
              <a:rPr lang="pt-BR" sz="3900" smtClean="0"/>
              <a:t>custará </a:t>
            </a:r>
            <a:r>
              <a:rPr lang="pt-BR" sz="3900" smtClean="0"/>
              <a:t>fazer .</a:t>
            </a:r>
            <a:endParaRPr lang="pt-BR" sz="3900" smtClean="0"/>
          </a:p>
        </p:txBody>
      </p:sp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254036" y="1453244"/>
            <a:ext cx="7480343" cy="832755"/>
          </a:xfrm>
        </p:spPr>
        <p:txBody>
          <a:bodyPr/>
          <a:lstStyle/>
          <a:p>
            <a:r>
              <a:rPr lang="pt-BR" sz="3200" smtClean="0"/>
              <a:t>A nuvem que precisamos</a:t>
            </a:r>
            <a:endParaRPr lang="pt-BR" sz="32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1103965"/>
            <a:ext cx="692541" cy="7150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831829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O que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831829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Quais serviços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Por quê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Motivadores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Como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Desafios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Quem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Quem proveria &amp; quem usaria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Quando 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Timing da necessidade e do uso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397730" y="669465"/>
            <a:ext cx="6583678" cy="365764"/>
          </a:xfrm>
        </p:spPr>
        <p:txBody>
          <a:bodyPr/>
          <a:lstStyle/>
          <a:p>
            <a:r>
              <a:rPr lang="pt-BR" sz="1800" smtClean="0"/>
              <a:t>A nuvem que precisamos</a:t>
            </a:r>
            <a:endParaRPr lang="pt-BR" sz="1800" dirty="0"/>
          </a:p>
        </p:txBody>
      </p:sp>
      <p:pic>
        <p:nvPicPr>
          <p:cNvPr id="13" name="Picture 12" descr="Untitled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54" y="388922"/>
            <a:ext cx="692541" cy="715043"/>
          </a:xfrm>
          <a:prstGeom prst="rect">
            <a:avLst/>
          </a:prstGeom>
        </p:spPr>
      </p:pic>
      <p:sp>
        <p:nvSpPr>
          <p:cNvPr id="6" name="Espaço Reservado para Texto 34"/>
          <p:cNvSpPr>
            <a:spLocks noGrp="1"/>
          </p:cNvSpPr>
          <p:nvPr>
            <p:ph type="body" sz="quarter" idx="23"/>
          </p:nvPr>
        </p:nvSpPr>
        <p:spPr>
          <a:xfrm>
            <a:off x="1012371" y="2720336"/>
            <a:ext cx="7480343" cy="1107081"/>
          </a:xfrm>
        </p:spPr>
        <p:txBody>
          <a:bodyPr/>
          <a:lstStyle/>
          <a:p>
            <a:pPr algn="ctr"/>
            <a:r>
              <a:rPr lang="pt-BR" sz="6000" smtClean="0"/>
              <a:t>Quanto?</a:t>
            </a:r>
            <a:endParaRPr lang="pt-BR" sz="6000" dirty="0"/>
          </a:p>
        </p:txBody>
      </p:sp>
      <p:sp>
        <p:nvSpPr>
          <p:cNvPr id="7" name="Espaço Reservado para Texto 32"/>
          <p:cNvSpPr>
            <a:spLocks noGrp="1"/>
          </p:cNvSpPr>
          <p:nvPr>
            <p:ph type="body" sz="quarter" idx="21"/>
          </p:nvPr>
        </p:nvSpPr>
        <p:spPr>
          <a:xfrm>
            <a:off x="1012371" y="4571994"/>
            <a:ext cx="7480343" cy="640080"/>
          </a:xfrm>
        </p:spPr>
        <p:txBody>
          <a:bodyPr/>
          <a:lstStyle/>
          <a:p>
            <a:pPr algn="ctr">
              <a:buNone/>
            </a:pPr>
            <a:r>
              <a:rPr lang="pt-BR" sz="2800" smtClean="0"/>
              <a:t>$$$</a:t>
            </a: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306351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0" indent="0" algn="l">
          <a:buNone/>
          <a:defRPr sz="1600" dirty="0" smtClean="0">
            <a:solidFill>
              <a:srgbClr val="2A2A28"/>
            </a:solidFill>
            <a:latin typeface="Myriad Pro"/>
            <a:cs typeface="Myriad Pr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181</Words>
  <Application>Microsoft Office PowerPoint</Application>
  <PresentationFormat>Apresentação na tela (4:3)</PresentationFormat>
  <Paragraphs>38</Paragraphs>
  <Slides>11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K360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amet,  consectetuer adipiscing elit.</dc:title>
  <dc:creator>Ronan Verling</dc:creator>
  <cp:lastModifiedBy>Raniery</cp:lastModifiedBy>
  <cp:revision>61</cp:revision>
  <dcterms:created xsi:type="dcterms:W3CDTF">2013-08-06T19:40:36Z</dcterms:created>
  <dcterms:modified xsi:type="dcterms:W3CDTF">2014-09-03T01:16:14Z</dcterms:modified>
</cp:coreProperties>
</file>